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295213c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295213c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295213c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295213c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295213c4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295213c4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295213c4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295213c4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295213c4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295213c4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473475" y="1568975"/>
            <a:ext cx="6166800" cy="122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Esitluse pealkiri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96500" y="2861400"/>
            <a:ext cx="6351000" cy="8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Eesnimi Perekonnanimi</a:t>
            </a: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ametinimetus</a:t>
            </a: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20">
                <a:solidFill>
                  <a:srgbClr val="00CC66"/>
                </a:solidFill>
                <a:latin typeface="Poppins"/>
                <a:ea typeface="Poppins"/>
                <a:cs typeface="Poppins"/>
                <a:sym typeface="Poppins"/>
              </a:rPr>
              <a:t>Pealkiri</a:t>
            </a:r>
            <a:endParaRPr b="1" sz="2920">
              <a:solidFill>
                <a:srgbClr val="00CC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886800" y="1152475"/>
            <a:ext cx="6862500" cy="30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70066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270066"/>
                </a:solidFill>
                <a:latin typeface="Poppins"/>
                <a:ea typeface="Poppins"/>
                <a:cs typeface="Poppins"/>
                <a:sym typeface="Poppins"/>
              </a:rPr>
              <a:t>Sisupunkt 1;</a:t>
            </a:r>
            <a:endParaRPr>
              <a:solidFill>
                <a:srgbClr val="2700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70066"/>
              </a:buClr>
              <a:buSzPts val="1800"/>
              <a:buFont typeface="Poppins"/>
              <a:buChar char="●"/>
            </a:pPr>
            <a:r>
              <a:rPr lang="en">
                <a:solidFill>
                  <a:srgbClr val="270066"/>
                </a:solidFill>
                <a:latin typeface="Poppins"/>
                <a:ea typeface="Poppins"/>
                <a:cs typeface="Poppins"/>
                <a:sym typeface="Poppins"/>
              </a:rPr>
              <a:t>sisupunkt</a:t>
            </a:r>
            <a:r>
              <a:rPr lang="en">
                <a:solidFill>
                  <a:srgbClr val="270066"/>
                </a:solidFill>
                <a:latin typeface="Poppins"/>
                <a:ea typeface="Poppins"/>
                <a:cs typeface="Poppins"/>
                <a:sym typeface="Poppins"/>
              </a:rPr>
              <a:t> 2</a:t>
            </a:r>
            <a:endParaRPr>
              <a:solidFill>
                <a:srgbClr val="2700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345550" y="3255550"/>
            <a:ext cx="445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VAHEPEALKIRI</a:t>
            </a:r>
            <a:endParaRPr sz="352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20">
                <a:solidFill>
                  <a:srgbClr val="00CC66"/>
                </a:solidFill>
                <a:latin typeface="Poppins"/>
                <a:ea typeface="Poppins"/>
                <a:cs typeface="Poppins"/>
                <a:sym typeface="Poppins"/>
              </a:rPr>
              <a:t>Pealkiri</a:t>
            </a:r>
            <a:endParaRPr b="1" sz="2920">
              <a:solidFill>
                <a:srgbClr val="00CC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1186950" y="2333250"/>
            <a:ext cx="1555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Point 1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3794400" y="2333250"/>
            <a:ext cx="1555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Point 2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6498825" y="2333250"/>
            <a:ext cx="1555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Point 3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20">
                <a:solidFill>
                  <a:srgbClr val="00CC66"/>
                </a:solidFill>
                <a:latin typeface="Poppins"/>
                <a:ea typeface="Poppins"/>
                <a:cs typeface="Poppins"/>
                <a:sym typeface="Poppins"/>
              </a:rPr>
              <a:t>Pealkiri</a:t>
            </a:r>
            <a:endParaRPr b="1" sz="2920">
              <a:solidFill>
                <a:srgbClr val="00CC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